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5" r:id="rId9"/>
  </p:sldIdLst>
  <p:sldSz cx="14630400" cy="8229600"/>
  <p:notesSz cx="8229600" cy="14630400"/>
  <p:embeddedFontLst>
    <p:embeddedFont>
      <p:font typeface="Heebo" pitchFamily="2" charset="-79"/>
      <p:regular r:id="rId11"/>
      <p:bold r:id="rId12"/>
    </p:embeddedFont>
    <p:embeddedFont>
      <p:font typeface="Montserrat" panose="000005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1558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hyperlink" Target="mailto:harshvardhansinghha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9609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Your Home, Your Way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3926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a world of reliable home cleaning services. Our app connects you with experienced and trusted maids, making life easier and your home sparkling clean.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75345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76107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736550"/>
            <a:ext cx="362866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HARSH VARDHAN SINGH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982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Featured Services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023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3904" y="2487335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General Cleaning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289274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Thorough cleaning of all rooms, including dusting, vacuuming, and mopping. Perfect for a regular cleaning routine.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4023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0339" y="2487335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Deep Cleaning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289274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comprehensive cleaning experience that tackles even the most stubborn dirt and grime, leaving your home spotless.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9376" y="5274231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Laundry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679638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Professional laundry services for all your clothes, linens, and bedding, including washing, drying, and folding.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14503" y="5274231"/>
            <a:ext cx="2249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908983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Window Cleaning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908983" y="5679638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Expert window cleaning services that restore sparkle to your windows, ensuring crystal-clear views.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It Works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Sign Up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Download the app and create an account in seconds. It's fast and easy!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</a:rPr>
              <a:t>Choose your maid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Select your preferred cleaning services, choose a maid that suits you, and confirm your maid.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28611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Enjoy a Clean Home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Relax and enjoy a clean and sparkling home, knowing that our maids are professional and reliable.</a:t>
            </a:r>
            <a:endParaRPr lang="en-US" sz="1750" dirty="0"/>
          </a:p>
        </p:txBody>
      </p:sp>
      <p:pic>
        <p:nvPicPr>
          <p:cNvPr id="1026" name="Picture 2" descr="alt text">
            <a:extLst>
              <a:ext uri="{FF2B5EF4-FFF2-40B4-BE49-F238E27FC236}">
                <a16:creationId xmlns:a16="http://schemas.microsoft.com/office/drawing/2014/main" id="{48A8AAAC-CD3D-82E3-CA4F-6DE57F5BA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9463" y="21193"/>
            <a:ext cx="3690937" cy="8208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63270" y="531852"/>
            <a:ext cx="4835128" cy="604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Booking Process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441877" y="1426250"/>
            <a:ext cx="22860" cy="6274118"/>
          </a:xfrm>
          <a:prstGeom prst="roundRect">
            <a:avLst>
              <a:gd name="adj" fmla="val 355340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6647974" y="1849874"/>
            <a:ext cx="676870" cy="22860"/>
          </a:xfrm>
          <a:prstGeom prst="roundRect">
            <a:avLst>
              <a:gd name="adj" fmla="val 355340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6235779" y="1643777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00919" y="1716167"/>
            <a:ext cx="10477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517011" y="1619607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Search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17011" y="2037755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Find available maids in your area based on your desired services.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47974" y="3466743"/>
            <a:ext cx="676870" cy="22860"/>
          </a:xfrm>
          <a:prstGeom prst="roundRect">
            <a:avLst>
              <a:gd name="adj" fmla="val 355340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6235779" y="3260646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70915" y="3333036"/>
            <a:ext cx="164783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7517011" y="3236476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Select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517011" y="3654623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Choose a maid profile that meets your preferences and see their experience and ratings.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47974" y="5083612"/>
            <a:ext cx="676870" cy="22860"/>
          </a:xfrm>
          <a:prstGeom prst="roundRect">
            <a:avLst>
              <a:gd name="adj" fmla="val 355340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6235779" y="4877514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71511" y="4949904"/>
            <a:ext cx="163592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517011" y="4853345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Confirm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517011" y="5271492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Review your maid details, including the service, date, time, and price, and confirm your request.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47974" y="6700480"/>
            <a:ext cx="676870" cy="22860"/>
          </a:xfrm>
          <a:prstGeom prst="roundRect">
            <a:avLst>
              <a:gd name="adj" fmla="val 355340"/>
            </a:avLst>
          </a:prstGeom>
          <a:solidFill>
            <a:srgbClr val="4A2C85"/>
          </a:solidFill>
          <a:ln/>
        </p:spPr>
      </p:sp>
      <p:sp>
        <p:nvSpPr>
          <p:cNvPr id="21" name="Shape 18"/>
          <p:cNvSpPr/>
          <p:nvPr/>
        </p:nvSpPr>
        <p:spPr>
          <a:xfrm>
            <a:off x="6235779" y="6494383"/>
            <a:ext cx="435054" cy="435054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57342" y="6566773"/>
            <a:ext cx="191810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7517011" y="6470213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Enjoy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7517011" y="6888361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Receive a confirmation notification and relax knowing that a professional maid is on their way to work at  your home.</a:t>
            </a:r>
            <a:endParaRPr lang="en-US" sz="1500" dirty="0"/>
          </a:p>
        </p:txBody>
      </p:sp>
      <p:pic>
        <p:nvPicPr>
          <p:cNvPr id="2050" name="Picture 2" descr="alt text">
            <a:extLst>
              <a:ext uri="{FF2B5EF4-FFF2-40B4-BE49-F238E27FC236}">
                <a16:creationId xmlns:a16="http://schemas.microsoft.com/office/drawing/2014/main" id="{6AC0771A-631D-5C29-21D1-D32DDE34B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5"/>
            <a:ext cx="3690937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13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Maid Profiles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Experience &amp; Skills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824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View each maid's profile to see their years of experience, expertise in various cleaning tasks, and specializations.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709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Ratings &amp; Reviews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257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Read verified reviews from other customers who have used our services to get a sense of the maid's quality and reliability.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7099"/>
            <a:ext cx="37847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Contact &amp; Communication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824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Communicate directly with the maid through our in-app messaging system to discuss your cleaning needs and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428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Special Offers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First-Time Users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Enjoy a special discount on your first booking to experience our services and find your perfect maid.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Recurring Bookings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Save money with discounts on recurring bookings, ensuring a consistent and affordable maid.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349954"/>
            <a:ext cx="29952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Seasonal Promotions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8403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Take advantage of limited-time offers throughout the year, including holiday deals and seasonal specials.</a:t>
            </a:r>
            <a:endParaRPr lang="en-US" sz="1750" dirty="0"/>
          </a:p>
        </p:txBody>
      </p:sp>
      <p:pic>
        <p:nvPicPr>
          <p:cNvPr id="3074" name="Picture 2" descr="alt text">
            <a:extLst>
              <a:ext uri="{FF2B5EF4-FFF2-40B4-BE49-F238E27FC236}">
                <a16:creationId xmlns:a16="http://schemas.microsoft.com/office/drawing/2014/main" id="{1AEDC686-9AC3-D83F-E009-8EE9EEB844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9463" y="0"/>
            <a:ext cx="3690937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43" y="50543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214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Download the App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87037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Convenience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154579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Book services, manage appointments, and communicate with maids, all from the comfort of your phone.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487037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Trust &amp; Security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154579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rigorous vetting process ensures that all maids are background-checked and reliable, so you can rest assured.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487037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Support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154579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friendly and helpful support team is available to assist you with any questions or concerns you may have.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Contact Us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We are always here to help. You can reach us by phone, email, or through our app.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Name-Harsh Vardhan Singh</a:t>
            </a:r>
            <a:endParaRPr lang="en-US" sz="1750" dirty="0"/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Phone - 7983859927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4"/>
              </a:rPr>
              <a:t>harshvardhansinghha@gmail.com</a:t>
            </a:r>
            <a:endParaRPr lang="en-US" sz="1750" dirty="0">
              <a:solidFill>
                <a:srgbClr val="DCD7E5"/>
              </a:solidFill>
              <a:latin typeface="Heebo" pitchFamily="34" charset="0"/>
              <a:ea typeface="Heebo" pitchFamily="34" charset="-122"/>
              <a:cs typeface="Heebo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rgbClr val="DCD7E5"/>
              </a:solidFill>
              <a:latin typeface="Heebo" pitchFamily="34" charset="0"/>
              <a:ea typeface="Heebo" pitchFamily="34" charset="-122"/>
              <a:cs typeface="Heebo" pitchFamily="34" charset="-12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506</Words>
  <Application>Microsoft Office PowerPoint</Application>
  <PresentationFormat>Custom</PresentationFormat>
  <Paragraphs>70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Montserrat</vt:lpstr>
      <vt:lpstr>Arial</vt:lpstr>
      <vt:lpstr>Heebo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Harsh Vardhan Singh</cp:lastModifiedBy>
  <cp:revision>2</cp:revision>
  <dcterms:created xsi:type="dcterms:W3CDTF">2024-09-20T14:58:18Z</dcterms:created>
  <dcterms:modified xsi:type="dcterms:W3CDTF">2024-09-20T15:23:03Z</dcterms:modified>
</cp:coreProperties>
</file>